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3187700"/>
            <a:ext cx="7467600" cy="482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606550"/>
            <a:ext cx="10985500" cy="364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0080" y="1606550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0405" y="2944495"/>
            <a:ext cx="49530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6320" y="4740910"/>
            <a:ext cx="49530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12875"/>
            <a:ext cx="11010900" cy="452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1420" y="3029585"/>
            <a:ext cx="1065530" cy="842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268730"/>
            <a:ext cx="10699750" cy="521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715" y="1268730"/>
            <a:ext cx="8470265" cy="850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715" y="2272665"/>
            <a:ext cx="7289800" cy="805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715" y="3172460"/>
            <a:ext cx="6207760" cy="3368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2025-12-17T01:18:17Z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